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4" r:id="rId2"/>
    <p:sldId id="373" r:id="rId3"/>
    <p:sldId id="374" r:id="rId4"/>
    <p:sldId id="305" r:id="rId5"/>
    <p:sldId id="306" r:id="rId6"/>
    <p:sldId id="316" r:id="rId7"/>
    <p:sldId id="315" r:id="rId8"/>
    <p:sldId id="318" r:id="rId9"/>
    <p:sldId id="319" r:id="rId10"/>
    <p:sldId id="320" r:id="rId11"/>
    <p:sldId id="321" r:id="rId12"/>
    <p:sldId id="322" r:id="rId13"/>
    <p:sldId id="375" r:id="rId14"/>
    <p:sldId id="323" r:id="rId15"/>
    <p:sldId id="376" r:id="rId16"/>
    <p:sldId id="324" r:id="rId17"/>
    <p:sldId id="325" r:id="rId18"/>
    <p:sldId id="327" r:id="rId19"/>
    <p:sldId id="307" r:id="rId20"/>
    <p:sldId id="328" r:id="rId21"/>
    <p:sldId id="330" r:id="rId22"/>
    <p:sldId id="372" r:id="rId23"/>
    <p:sldId id="329" r:id="rId24"/>
    <p:sldId id="331" r:id="rId25"/>
    <p:sldId id="377" r:id="rId26"/>
    <p:sldId id="332" r:id="rId27"/>
    <p:sldId id="378" r:id="rId28"/>
    <p:sldId id="333" r:id="rId29"/>
    <p:sldId id="334" r:id="rId30"/>
    <p:sldId id="336" r:id="rId31"/>
    <p:sldId id="337" r:id="rId32"/>
    <p:sldId id="338" r:id="rId33"/>
    <p:sldId id="339" r:id="rId34"/>
    <p:sldId id="340" r:id="rId35"/>
    <p:sldId id="341" r:id="rId36"/>
    <p:sldId id="342" r:id="rId37"/>
    <p:sldId id="379" r:id="rId3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-508" y="-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15/02/22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249887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15/02/22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721516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15/02/22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92883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15/02/22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863763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15/02/22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31523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15/02/22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487058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15/02/22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026346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15/02/22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881839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15/02/22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085850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15/02/22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92002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15/02/22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38228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C7201-72EC-443A-B321-1C86D9CD17BA}" type="datetimeFigureOut">
              <a:rPr lang="it-IT" smtClean="0"/>
              <a:pPr/>
              <a:t>15/02/22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42CC3-4C90-4B7E-9A0C-1EA28FE9BD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077644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124363" y="3169598"/>
            <a:ext cx="7740073" cy="148303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254000" h="254000"/>
          </a:sp3d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MONITORAGGIO RISULTATI SCOLASTICI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PRIME PROVE PARALLELE  A.S. 2021/2022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Scuola Secondaria 1° Grado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1026" y="288463"/>
            <a:ext cx="10434617" cy="1882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2982153" y="6083506"/>
            <a:ext cx="6300123" cy="430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1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</a:rPr>
              <a:t>A cura del referente per la valutazione d’istituto - Scuola Secondaria di Primo Grado</a:t>
            </a:r>
            <a:br>
              <a:rPr lang="it-IT" sz="11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</a:rPr>
            </a:br>
            <a:r>
              <a:rPr lang="it-IT" sz="11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</a:rPr>
              <a:t>Prof.ssa Maria Caruso</a:t>
            </a:r>
            <a:endParaRPr lang="it-IT" sz="11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110727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5625" y="1087438"/>
            <a:ext cx="8540750" cy="467995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2450" y="1084263"/>
            <a:ext cx="8547100" cy="46863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2450" y="1087438"/>
            <a:ext cx="8547100" cy="467995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7825" y="941388"/>
            <a:ext cx="8896350" cy="497205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514764" y="2475344"/>
            <a:ext cx="9079346" cy="227344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>
            <a:bevelT w="381000" h="381000"/>
          </a:sp3d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MONITORAGGIO RISULTATI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PRIME PROVE PARALLELE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CLASSI  2°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2375" y="785813"/>
            <a:ext cx="9747250" cy="52832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150" y="1109663"/>
            <a:ext cx="8521700" cy="46355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1975" y="1106488"/>
            <a:ext cx="8528050" cy="464185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3400" y="1087438"/>
            <a:ext cx="8585200" cy="467995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75" y="1100138"/>
            <a:ext cx="8604250" cy="465455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85279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514764" y="2475344"/>
            <a:ext cx="9079346" cy="227344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>
            <a:bevelT w="381000" h="381000"/>
          </a:sp3d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MONITORAGGIO RISULTATI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PRIME PROVE PARALLELE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CLASSI  1°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44675" y="1096963"/>
            <a:ext cx="8502650" cy="46609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8325" y="1093788"/>
            <a:ext cx="8515350" cy="466725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1975" y="1096963"/>
            <a:ext cx="8528050" cy="46609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41500" y="1087438"/>
            <a:ext cx="8509000" cy="467995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150" y="1100138"/>
            <a:ext cx="8521700" cy="465455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7825" y="941388"/>
            <a:ext cx="8896350" cy="497205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514764" y="2475344"/>
            <a:ext cx="9079346" cy="2273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>
            <a:bevelT w="381000" h="381000"/>
          </a:sp3d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MONITORAGGIO RISULTATI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PRIME PROVE PARALLELE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CLASSI  3°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2375" y="785813"/>
            <a:ext cx="9747250" cy="52832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3400" y="1081088"/>
            <a:ext cx="8585200" cy="469265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1975" y="1081088"/>
            <a:ext cx="8528050" cy="469265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2375" y="785813"/>
            <a:ext cx="9747250" cy="52832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44675" y="1093788"/>
            <a:ext cx="8502650" cy="466725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9275" y="1071563"/>
            <a:ext cx="8553450" cy="47117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9275" y="1087438"/>
            <a:ext cx="8553450" cy="467995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8325" y="1084263"/>
            <a:ext cx="8515350" cy="46863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2450" y="1087438"/>
            <a:ext cx="8547100" cy="467995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6100" y="1074738"/>
            <a:ext cx="8559800" cy="470535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5625" y="1065213"/>
            <a:ext cx="8540750" cy="472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7825" y="941388"/>
            <a:ext cx="8896350" cy="497205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150" y="1087438"/>
            <a:ext cx="8521700" cy="467995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69294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9275" y="1093788"/>
            <a:ext cx="8553450" cy="466725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78266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150" y="1090613"/>
            <a:ext cx="8521700" cy="4673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4200" y="1087438"/>
            <a:ext cx="8483600" cy="467995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1975" y="1093788"/>
            <a:ext cx="8528050" cy="466725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2450" y="1096963"/>
            <a:ext cx="8547100" cy="46609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815</TotalTime>
  <Words>52</Words>
  <Application>Microsoft Office PowerPoint</Application>
  <PresentationFormat>Personalizzato</PresentationFormat>
  <Paragraphs>13</Paragraphs>
  <Slides>37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37</vt:i4>
      </vt:variant>
    </vt:vector>
  </HeadingPairs>
  <TitlesOfParts>
    <vt:vector size="38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PC-AcerV5</dc:creator>
  <cp:lastModifiedBy>Maria Caruso</cp:lastModifiedBy>
  <cp:revision>107</cp:revision>
  <dcterms:created xsi:type="dcterms:W3CDTF">2018-12-06T20:43:28Z</dcterms:created>
  <dcterms:modified xsi:type="dcterms:W3CDTF">2022-02-15T19:58:40Z</dcterms:modified>
</cp:coreProperties>
</file>